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
  </p:notesMasterIdLst>
  <p:sldIdLst>
    <p:sldId id="288" r:id="rId3"/>
    <p:sldId id="260"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66" d="100"/>
          <a:sy n="66" d="100"/>
        </p:scale>
        <p:origin x="104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422AF-18FB-49B4-ADA0-F178BF940893}"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0A22C-E22D-41FC-AE24-D7AB4802A662}" type="slidenum">
              <a:rPr lang="en-US" smtClean="0"/>
              <a:t>‹#›</a:t>
            </a:fld>
            <a:endParaRPr lang="en-US"/>
          </a:p>
        </p:txBody>
      </p:sp>
    </p:spTree>
    <p:extLst>
      <p:ext uri="{BB962C8B-B14F-4D97-AF65-F5344CB8AC3E}">
        <p14:creationId xmlns:p14="http://schemas.microsoft.com/office/powerpoint/2010/main" val="1281347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5571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F761-EBC3-905F-E71C-9E48E5DEAC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F8876-C547-BCBB-36B4-4DDC1A690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1BD60E-0A02-E0C5-EDD1-53CA17316171}"/>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5" name="Footer Placeholder 4">
            <a:extLst>
              <a:ext uri="{FF2B5EF4-FFF2-40B4-BE49-F238E27FC236}">
                <a16:creationId xmlns:a16="http://schemas.microsoft.com/office/drawing/2014/main" id="{8411B80C-316B-069D-3096-84F7F4FEE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5D27B-8E9A-796F-6997-49645B0B5A7E}"/>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826563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A5C3-5252-CE6B-FC8C-1BC255FB22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098C8D-7746-1BA1-9507-7A45252B1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CE3B0-B20B-F106-8C87-97495A324E13}"/>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5" name="Footer Placeholder 4">
            <a:extLst>
              <a:ext uri="{FF2B5EF4-FFF2-40B4-BE49-F238E27FC236}">
                <a16:creationId xmlns:a16="http://schemas.microsoft.com/office/drawing/2014/main" id="{517E0062-8F55-2474-F3A0-7A86F100D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19FCC-F27C-8909-F87F-C8BCF4EFE386}"/>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672295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F361D6-217E-D840-DF00-FE496B029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5D0512-A1BE-DE28-AA80-05CEF27768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AAFBD-C5F1-CB5B-403F-FFDAF91DEEC5}"/>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5" name="Footer Placeholder 4">
            <a:extLst>
              <a:ext uri="{FF2B5EF4-FFF2-40B4-BE49-F238E27FC236}">
                <a16:creationId xmlns:a16="http://schemas.microsoft.com/office/drawing/2014/main" id="{36C6ED67-4447-36F2-A7C2-286ED3A2A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386DC-A042-A685-32E4-E848CE5EF8FD}"/>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851348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72920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030218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881833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106857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254103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035056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05051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24042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DD6D-7740-5313-9473-8C3E262D46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3EFF4-563A-8212-126E-0E7CC7A9F6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F6D64-97E6-5DEC-8885-DA860BB15DBB}"/>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5" name="Footer Placeholder 4">
            <a:extLst>
              <a:ext uri="{FF2B5EF4-FFF2-40B4-BE49-F238E27FC236}">
                <a16:creationId xmlns:a16="http://schemas.microsoft.com/office/drawing/2014/main" id="{B33B6E34-6B45-8815-15E9-60BC55324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865D7-BE0F-5F90-DA70-7E3491DEB90B}"/>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2361016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515896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920285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54215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3D05-9919-8B29-2BB9-82685E866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F273F-25EB-0EB0-8223-2CEC7A1ECC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677C83-8A59-F5B4-8FBD-61E509A2D1C7}"/>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5" name="Footer Placeholder 4">
            <a:extLst>
              <a:ext uri="{FF2B5EF4-FFF2-40B4-BE49-F238E27FC236}">
                <a16:creationId xmlns:a16="http://schemas.microsoft.com/office/drawing/2014/main" id="{56098D10-DB09-BDAC-6440-8786F4616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173AC-A567-68B5-5259-4536265847FC}"/>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28205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1947-B7E4-958E-AE04-509136220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3C751-29A5-5100-658F-D6B7017160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E3DFAB-17BC-15B9-0F29-9462F6D4D9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778158-DECD-6A16-6B37-84E4FCBCFA29}"/>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6" name="Footer Placeholder 5">
            <a:extLst>
              <a:ext uri="{FF2B5EF4-FFF2-40B4-BE49-F238E27FC236}">
                <a16:creationId xmlns:a16="http://schemas.microsoft.com/office/drawing/2014/main" id="{BC783D31-15BE-1AEE-1EC8-078B17E57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B5A8AF-24B1-7935-9B8F-3B2383EF416E}"/>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2400734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F48F-DB93-D794-8BEA-ED994F28C1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1BA02E-087A-5F87-69F8-22516D08F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AF8631-714C-C763-19B5-E9CAD968A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E4ADAC-5033-128D-03D4-2362A090D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D8A2C1-AD33-8D74-A0F2-45388F20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CD6A4-9DC7-93DE-FF1E-5E755E0821CC}"/>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8" name="Footer Placeholder 7">
            <a:extLst>
              <a:ext uri="{FF2B5EF4-FFF2-40B4-BE49-F238E27FC236}">
                <a16:creationId xmlns:a16="http://schemas.microsoft.com/office/drawing/2014/main" id="{371A13E4-8AC5-90CC-05DF-118D7D0487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6135E9-5A8A-1E99-BE96-038A81E0D1D5}"/>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96988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0B72-008A-C833-EAEB-A61B243677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E8FB04-3676-962B-64EC-8AC8983C27E9}"/>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4" name="Footer Placeholder 3">
            <a:extLst>
              <a:ext uri="{FF2B5EF4-FFF2-40B4-BE49-F238E27FC236}">
                <a16:creationId xmlns:a16="http://schemas.microsoft.com/office/drawing/2014/main" id="{B3E4B6E3-C71F-232C-0286-3531716541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6D926B-4A28-C148-9A07-E7CAF11AA491}"/>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177443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E3EA0-4825-BF75-0C6E-96270C27E044}"/>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3" name="Footer Placeholder 2">
            <a:extLst>
              <a:ext uri="{FF2B5EF4-FFF2-40B4-BE49-F238E27FC236}">
                <a16:creationId xmlns:a16="http://schemas.microsoft.com/office/drawing/2014/main" id="{D8420D05-79AC-094C-CA9E-3C85A6E215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7AEE2-5170-AB19-5F67-FA9B46ED8C1B}"/>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3655450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B451-A51A-BE15-6691-7D1C7CCDC3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6DC9BF-CD70-AD3C-3FC0-FAC8BFCB02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3892ED-9FA6-2898-5240-560F36477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10155-E5F5-FE42-0C16-2262A3DFEB7B}"/>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6" name="Footer Placeholder 5">
            <a:extLst>
              <a:ext uri="{FF2B5EF4-FFF2-40B4-BE49-F238E27FC236}">
                <a16:creationId xmlns:a16="http://schemas.microsoft.com/office/drawing/2014/main" id="{55808976-868D-111C-47FA-636D9272A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2E53E-4DCA-A6E7-EFE4-14A9CCFBF681}"/>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379394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9EE-F094-D9AF-8775-4A9D0A0229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B97F5C-75E5-7738-B02B-439F36138D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77854B-2010-F919-8617-522D890A1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CCB628-E424-A261-62E8-C53525207D94}"/>
              </a:ext>
            </a:extLst>
          </p:cNvPr>
          <p:cNvSpPr>
            <a:spLocks noGrp="1"/>
          </p:cNvSpPr>
          <p:nvPr>
            <p:ph type="dt" sz="half" idx="10"/>
          </p:nvPr>
        </p:nvSpPr>
        <p:spPr/>
        <p:txBody>
          <a:bodyPr/>
          <a:lstStyle/>
          <a:p>
            <a:fld id="{20899674-BA22-44C0-BE42-D9E5102CA1B2}" type="datetimeFigureOut">
              <a:rPr lang="en-US" smtClean="0"/>
              <a:t>7/23/2024</a:t>
            </a:fld>
            <a:endParaRPr lang="en-US"/>
          </a:p>
        </p:txBody>
      </p:sp>
      <p:sp>
        <p:nvSpPr>
          <p:cNvPr id="6" name="Footer Placeholder 5">
            <a:extLst>
              <a:ext uri="{FF2B5EF4-FFF2-40B4-BE49-F238E27FC236}">
                <a16:creationId xmlns:a16="http://schemas.microsoft.com/office/drawing/2014/main" id="{1221B655-833E-E4FD-279F-580FA20A9C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01B3E-B42E-6379-BBDA-353C30B4BC51}"/>
              </a:ext>
            </a:extLst>
          </p:cNvPr>
          <p:cNvSpPr>
            <a:spLocks noGrp="1"/>
          </p:cNvSpPr>
          <p:nvPr>
            <p:ph type="sldNum" sz="quarter" idx="12"/>
          </p:nvPr>
        </p:nvSpPr>
        <p:spPr/>
        <p:txBody>
          <a:bodyPr/>
          <a:lstStyle/>
          <a:p>
            <a:fld id="{8E35F0E8-0BBD-47CC-9B2F-E96FE0320FD1}" type="slidenum">
              <a:rPr lang="en-US" smtClean="0"/>
              <a:t>‹#›</a:t>
            </a:fld>
            <a:endParaRPr lang="en-US"/>
          </a:p>
        </p:txBody>
      </p:sp>
    </p:spTree>
    <p:extLst>
      <p:ext uri="{BB962C8B-B14F-4D97-AF65-F5344CB8AC3E}">
        <p14:creationId xmlns:p14="http://schemas.microsoft.com/office/powerpoint/2010/main" val="33709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35C83-0734-7B3C-89A9-1FA6ED027D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E4128C-2182-C736-7815-971B24BDF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A4BA6-9825-C3E3-C198-77E2B810C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899674-BA22-44C0-BE42-D9E5102CA1B2}" type="datetimeFigureOut">
              <a:rPr lang="en-US" smtClean="0"/>
              <a:t>7/23/2024</a:t>
            </a:fld>
            <a:endParaRPr lang="en-US"/>
          </a:p>
        </p:txBody>
      </p:sp>
      <p:sp>
        <p:nvSpPr>
          <p:cNvPr id="5" name="Footer Placeholder 4">
            <a:extLst>
              <a:ext uri="{FF2B5EF4-FFF2-40B4-BE49-F238E27FC236}">
                <a16:creationId xmlns:a16="http://schemas.microsoft.com/office/drawing/2014/main" id="{B5AED617-BBCA-B160-434F-44E993C11C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257B3D-E17B-2D1C-BD88-B2F04FC3F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35F0E8-0BBD-47CC-9B2F-E96FE0320FD1}" type="slidenum">
              <a:rPr lang="en-US" smtClean="0"/>
              <a:t>‹#›</a:t>
            </a:fld>
            <a:endParaRPr lang="en-US"/>
          </a:p>
        </p:txBody>
      </p:sp>
    </p:spTree>
    <p:extLst>
      <p:ext uri="{BB962C8B-B14F-4D97-AF65-F5344CB8AC3E}">
        <p14:creationId xmlns:p14="http://schemas.microsoft.com/office/powerpoint/2010/main" val="2493411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1464337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205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dirty="0"/>
              <a:t>Aerial Robotics (Drone)</a:t>
            </a:r>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6819954" cy="4218714"/>
          </a:xfrm>
        </p:spPr>
        <p:txBody>
          <a:bodyPr>
            <a:normAutofit fontScale="85000" lnSpcReduction="20000"/>
          </a:bodyPr>
          <a:lstStyle/>
          <a:p>
            <a:r>
              <a:rPr lang="en-US" dirty="0"/>
              <a:t>2024 Spring (Last Semester)</a:t>
            </a:r>
          </a:p>
          <a:p>
            <a:r>
              <a:rPr lang="en-US" dirty="0"/>
              <a:t>Team Competition</a:t>
            </a:r>
          </a:p>
          <a:p>
            <a:pPr lvl="1"/>
            <a:r>
              <a:rPr lang="en-US" dirty="0"/>
              <a:t>Team: Three people</a:t>
            </a:r>
          </a:p>
          <a:p>
            <a:pPr lvl="1"/>
            <a:r>
              <a:rPr lang="en-US" dirty="0"/>
              <a:t>Goal: </a:t>
            </a:r>
          </a:p>
          <a:p>
            <a:pPr lvl="2"/>
            <a:r>
              <a:rPr lang="en-US" dirty="0"/>
              <a:t>Create an algorithm to find the fastest routes to the targets</a:t>
            </a:r>
          </a:p>
          <a:p>
            <a:pPr lvl="2"/>
            <a:r>
              <a:rPr lang="en-US" dirty="0"/>
              <a:t>Targets were ballons in a field</a:t>
            </a:r>
          </a:p>
          <a:p>
            <a:pPr lvl="2"/>
            <a:r>
              <a:rPr lang="en-US" dirty="0"/>
              <a:t>Overcome obstacles</a:t>
            </a:r>
          </a:p>
          <a:p>
            <a:pPr lvl="2"/>
            <a:r>
              <a:rPr lang="en-US" dirty="0"/>
              <a:t>The algorithm should work both in simulation and real-life</a:t>
            </a:r>
          </a:p>
          <a:p>
            <a:pPr lvl="1"/>
            <a:r>
              <a:rPr lang="en-US" dirty="0"/>
              <a:t>Each Team were timed on how fast it pops two ballons from a designated starting point and returns to another designated end point.</a:t>
            </a:r>
          </a:p>
          <a:p>
            <a:r>
              <a:rPr lang="en-US" dirty="0"/>
              <a:t>One of the two teams that successfully flew the drone</a:t>
            </a:r>
          </a:p>
          <a:p>
            <a:r>
              <a:rPr lang="en-US" dirty="0"/>
              <a:t>2</a:t>
            </a:r>
            <a:r>
              <a:rPr lang="en-US" baseline="30000" dirty="0"/>
              <a:t>nd</a:t>
            </a:r>
            <a:r>
              <a:rPr lang="en-US" dirty="0"/>
              <a:t> Place in class</a:t>
            </a:r>
          </a:p>
          <a:p>
            <a:pPr lvl="1"/>
            <a:endParaRPr lang="en-US" dirty="0"/>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54" y="704742"/>
            <a:ext cx="2811823" cy="21077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8541977" y="3440303"/>
            <a:ext cx="2811823" cy="2108867"/>
          </a:xfrm>
          <a:prstGeom prst="rect">
            <a:avLst/>
          </a:prstGeom>
        </p:spPr>
      </p:pic>
      <p:sp>
        <p:nvSpPr>
          <p:cNvPr id="6" name="TextBox 5">
            <a:extLst>
              <a:ext uri="{FF2B5EF4-FFF2-40B4-BE49-F238E27FC236}">
                <a16:creationId xmlns:a16="http://schemas.microsoft.com/office/drawing/2014/main" id="{4D5A8AEA-5A3C-BABC-C4E5-9FC68AC38DFB}"/>
              </a:ext>
            </a:extLst>
          </p:cNvPr>
          <p:cNvSpPr txBox="1"/>
          <p:nvPr/>
        </p:nvSpPr>
        <p:spPr>
          <a:xfrm>
            <a:off x="7966128" y="2812511"/>
            <a:ext cx="283619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327</Words>
  <Application>Microsoft Office PowerPoint</Application>
  <PresentationFormat>Widescreen</PresentationFormat>
  <Paragraphs>26</Paragraphs>
  <Slides>2</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vt:i4>
      </vt:variant>
    </vt:vector>
  </HeadingPairs>
  <TitlesOfParts>
    <vt:vector size="8" baseType="lpstr">
      <vt:lpstr>Aptos</vt:lpstr>
      <vt:lpstr>Aptos Display</vt:lpstr>
      <vt:lpstr>Arial</vt:lpstr>
      <vt:lpstr>Calibri</vt:lpstr>
      <vt:lpstr>Office Theme</vt:lpstr>
      <vt:lpstr>1_Office Theme</vt:lpstr>
      <vt:lpstr>Projects</vt:lpstr>
      <vt:lpstr>Aerial Robotics (Drone)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3</cp:revision>
  <dcterms:created xsi:type="dcterms:W3CDTF">2024-07-24T00:57:28Z</dcterms:created>
  <dcterms:modified xsi:type="dcterms:W3CDTF">2024-07-24T01:01:43Z</dcterms:modified>
</cp:coreProperties>
</file>